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5" autoAdjust="0"/>
    <p:restoredTop sz="95184" autoAdjust="0"/>
  </p:normalViewPr>
  <p:slideViewPr>
    <p:cSldViewPr snapToGrid="0">
      <p:cViewPr varScale="1">
        <p:scale>
          <a:sx n="148" d="100"/>
          <a:sy n="148"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4445448"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DMGNN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4935</TotalTime>
  <Words>5440</Words>
  <Application>Microsoft Macintosh PowerPoint</Application>
  <PresentationFormat>宽屏</PresentationFormat>
  <Paragraphs>707</Paragraphs>
  <Slides>54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1639</cp:revision>
  <dcterms:created xsi:type="dcterms:W3CDTF">2025-08-14T07:06:40Z</dcterms:created>
  <dcterms:modified xsi:type="dcterms:W3CDTF">2025-12-11T04:50:59Z</dcterms:modified>
</cp:coreProperties>
</file>